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8" r:id="rId3"/>
    <p:sldId id="289" r:id="rId4"/>
    <p:sldId id="28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90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1"/>
    <p:restoredTop sz="94609"/>
  </p:normalViewPr>
  <p:slideViewPr>
    <p:cSldViewPr snapToGrid="0" snapToObjects="1">
      <p:cViewPr varScale="1">
        <p:scale>
          <a:sx n="146" d="100"/>
          <a:sy n="146" d="100"/>
        </p:scale>
        <p:origin x="1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1BFBC-3B12-B24B-B43F-C7A3B4492BF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244BD-7020-EF40-874C-116EFFDB4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8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4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3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9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8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9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7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7B21B-F3B6-7E45-9854-919DA00A53F8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9F626-7CE3-AB4E-9478-B9AAEBB2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3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27duck/raw_to_a" TargetMode="External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27duck/showandte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a Ruby gem against different databases and different versions of Rails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Tony Drake</a:t>
            </a:r>
          </a:p>
          <a:p>
            <a:endParaRPr lang="en-US" sz="2800" dirty="0"/>
          </a:p>
          <a:p>
            <a:r>
              <a:rPr lang="en-US" sz="2800" dirty="0" err="1" smtClean="0"/>
              <a:t>indy.rb</a:t>
            </a:r>
            <a:r>
              <a:rPr lang="en-US" sz="2800" dirty="0" smtClean="0"/>
              <a:t>, June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106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Tests (rake spec)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29" y="1366652"/>
            <a:ext cx="7984669" cy="530016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237"/>
            <a:ext cx="3938583" cy="39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Travis (.</a:t>
            </a:r>
            <a:r>
              <a:rPr lang="en-US" dirty="0" err="1" smtClean="0"/>
              <a:t>travis.yml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sudo</a:t>
            </a:r>
            <a:r>
              <a:rPr lang="en-US" dirty="0" smtClean="0"/>
              <a:t>: false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language: ruby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rvm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- 2.4.1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before_install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- gem install bundler -v 1.14.6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- </a:t>
            </a:r>
            <a:r>
              <a:rPr lang="en-US" dirty="0" err="1" smtClean="0"/>
              <a:t>psql</a:t>
            </a:r>
            <a:r>
              <a:rPr lang="en-US" dirty="0" smtClean="0"/>
              <a:t> -c 'create database </a:t>
            </a:r>
            <a:r>
              <a:rPr lang="en-US" dirty="0" err="1" smtClean="0"/>
              <a:t>raw_to_a_test</a:t>
            </a:r>
            <a:r>
              <a:rPr lang="en-US" dirty="0" smtClean="0"/>
              <a:t>;' -U </a:t>
            </a:r>
            <a:r>
              <a:rPr lang="en-US" dirty="0" err="1" smtClean="0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Commit, Push Up to GitHub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06596"/>
            <a:ext cx="10515600" cy="2389396"/>
          </a:xfrm>
        </p:spPr>
      </p:pic>
    </p:spTree>
    <p:extLst>
      <p:ext uri="{BB962C8B-B14F-4D97-AF65-F5344CB8AC3E}">
        <p14:creationId xmlns:p14="http://schemas.microsoft.com/office/powerpoint/2010/main" val="12624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Gem, Push to </a:t>
            </a:r>
            <a:r>
              <a:rPr lang="en-US" dirty="0" err="1" smtClean="0"/>
              <a:t>RubyGems.org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$ rake release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. A </a:t>
            </a:r>
            <a:r>
              <a:rPr lang="en-US" dirty="0" err="1" smtClean="0"/>
              <a:t>git</a:t>
            </a:r>
            <a:r>
              <a:rPr lang="en-US" dirty="0" smtClean="0"/>
              <a:t> tag is made for this version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. </a:t>
            </a:r>
            <a:r>
              <a:rPr lang="mr-IN" dirty="0" smtClean="0"/>
              <a:t>"</a:t>
            </a:r>
            <a:r>
              <a:rPr lang="en-US" dirty="0" smtClean="0"/>
              <a:t>Magic</a:t>
            </a:r>
            <a:r>
              <a:rPr lang="mr-IN" dirty="0" smtClean="0"/>
              <a:t>"</a:t>
            </a:r>
            <a:r>
              <a:rPr lang="en-US" dirty="0" smtClean="0"/>
              <a:t> Happens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"Successfully pushed to </a:t>
            </a:r>
            <a:r>
              <a:rPr lang="en-US" dirty="0" err="1" smtClean="0"/>
              <a:t>RubyGems.org</a:t>
            </a:r>
            <a:r>
              <a:rPr lang="en-US" dirty="0" smtClean="0"/>
              <a:t>"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3" y="3775528"/>
            <a:ext cx="6689271" cy="27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7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326571"/>
            <a:ext cx="11854543" cy="3548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164286" y="3996872"/>
            <a:ext cx="2621643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r>
              <a:rPr lang="en-US" dirty="0" smtClean="0"/>
              <a:t>. the tests passed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29" y="1366652"/>
            <a:ext cx="7984669" cy="5300168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8200" y="2908754"/>
            <a:ext cx="2533374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Reproduction</a:t>
            </a:r>
            <a:br>
              <a:rPr lang="en-US" dirty="0" smtClean="0"/>
            </a:br>
            <a:r>
              <a:rPr lang="en-US" dirty="0" smtClean="0"/>
              <a:t>(Setup)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[STEPS TO INSTALL AND CONFIGURE MYSQL LOCALLY HERE]</a:t>
            </a:r>
          </a:p>
          <a:p>
            <a:pPr lvl="1"/>
            <a:r>
              <a:rPr lang="en-US" dirty="0" smtClean="0"/>
              <a:t>You</a:t>
            </a:r>
            <a:r>
              <a:rPr lang="mr-IN" dirty="0" smtClean="0"/>
              <a:t>'</a:t>
            </a:r>
            <a:r>
              <a:rPr lang="en-US" dirty="0" smtClean="0"/>
              <a:t>re on your own for this one</a:t>
            </a:r>
          </a:p>
          <a:p>
            <a:pPr lvl="1"/>
            <a:r>
              <a:rPr lang="en-US" dirty="0" smtClean="0"/>
              <a:t>Create a database called </a:t>
            </a:r>
            <a:r>
              <a:rPr lang="en-US" dirty="0" err="1" smtClean="0"/>
              <a:t>raw_to_a_test</a:t>
            </a:r>
            <a:r>
              <a:rPr lang="en-US" dirty="0" smtClean="0"/>
              <a:t> with appropriate permissions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974" y="3810000"/>
            <a:ext cx="254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Reproduction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raw_to_a.gemspec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Gem::</a:t>
            </a:r>
            <a:r>
              <a:rPr lang="en-US" dirty="0" err="1"/>
              <a:t>Specification.new</a:t>
            </a:r>
            <a:r>
              <a:rPr lang="en-US" dirty="0"/>
              <a:t> do |spec|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spec.add_dependency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err="1"/>
              <a:t>activerecord</a:t>
            </a:r>
            <a:r>
              <a:rPr lang="en-US" dirty="0"/>
              <a:t>", </a:t>
            </a:r>
            <a:r>
              <a:rPr lang="mr-IN" dirty="0" smtClean="0"/>
              <a:t>"</a:t>
            </a:r>
            <a:r>
              <a:rPr lang="en-US" dirty="0" smtClean="0"/>
              <a:t>&gt;= 4.2.0" 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spec.add_development_dependency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err="1"/>
              <a:t>pg</a:t>
            </a:r>
            <a:r>
              <a:rPr lang="en-US" dirty="0"/>
              <a:t>" 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spec.add_development_dependency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smtClean="0"/>
              <a:t>mysql2</a:t>
            </a:r>
            <a:r>
              <a:rPr lang="mr-IN" dirty="0" smtClean="0"/>
              <a:t>"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5" name="Up Arrow 4"/>
          <p:cNvSpPr/>
          <p:nvPr/>
        </p:nvSpPr>
        <p:spPr>
          <a:xfrm rot="16200000">
            <a:off x="8425543" y="2988129"/>
            <a:ext cx="1224643" cy="16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26678" y="5489223"/>
            <a:ext cx="4822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mr-IN" sz="2800" dirty="0" smtClean="0"/>
              <a:t>…</a:t>
            </a:r>
            <a:r>
              <a:rPr lang="en-US" sz="2800" dirty="0" smtClean="0"/>
              <a:t>. </a:t>
            </a:r>
            <a:r>
              <a:rPr lang="en-US" sz="2800" dirty="0"/>
              <a:t>a</a:t>
            </a:r>
            <a:r>
              <a:rPr lang="en-US" sz="2800" dirty="0" smtClean="0"/>
              <a:t>nd then run </a:t>
            </a:r>
            <a:r>
              <a:rPr lang="mr-IN" sz="2800" dirty="0" smtClean="0"/>
              <a:t>"</a:t>
            </a:r>
            <a:r>
              <a:rPr lang="en-US" sz="2800" dirty="0" smtClean="0"/>
              <a:t>bundle</a:t>
            </a:r>
            <a:r>
              <a:rPr lang="mr-IN" sz="2800" dirty="0" smtClean="0"/>
              <a:t>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3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to Reproduction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spec_helper.rb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ActiveRecord</a:t>
            </a:r>
            <a:r>
              <a:rPr lang="en-US" dirty="0"/>
              <a:t>::Base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establish_connection</a:t>
            </a:r>
            <a:r>
              <a:rPr lang="en-US" dirty="0" smtClean="0"/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adapter</a:t>
            </a:r>
            <a:r>
              <a:rPr lang="en-US" dirty="0"/>
              <a:t>: '</a:t>
            </a:r>
            <a:r>
              <a:rPr lang="en-US" dirty="0" err="1"/>
              <a:t>postgresql</a:t>
            </a:r>
            <a:r>
              <a:rPr lang="en-US" dirty="0" smtClean="0"/>
              <a:t>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database</a:t>
            </a:r>
            <a:r>
              <a:rPr lang="en-US" dirty="0"/>
              <a:t>: '</a:t>
            </a:r>
            <a:r>
              <a:rPr lang="en-US" dirty="0" err="1"/>
              <a:t>raw_to_a_test</a:t>
            </a:r>
            <a:r>
              <a:rPr lang="en-US" dirty="0" smtClean="0"/>
              <a:t>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/>
              <a:t>min_messages</a:t>
            </a:r>
            <a:r>
              <a:rPr lang="en-US" dirty="0"/>
              <a:t>: </a:t>
            </a:r>
            <a:r>
              <a:rPr lang="en-US" dirty="0" smtClean="0"/>
              <a:t>'warning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ActiveRecord</a:t>
            </a:r>
            <a:r>
              <a:rPr lang="en-US" dirty="0"/>
              <a:t>::</a:t>
            </a:r>
            <a:r>
              <a:rPr lang="en-US" dirty="0" smtClean="0"/>
              <a:t>Base.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establish_connection</a:t>
            </a:r>
            <a:r>
              <a:rPr lang="en-US" dirty="0" smtClean="0"/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adapter</a:t>
            </a:r>
            <a:r>
              <a:rPr lang="en-US" dirty="0"/>
              <a:t>:  'mysql2</a:t>
            </a:r>
            <a:r>
              <a:rPr lang="en-US" dirty="0" smtClean="0"/>
              <a:t>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database: </a:t>
            </a:r>
            <a:r>
              <a:rPr lang="mr-IN" dirty="0" smtClean="0"/>
              <a:t>'</a:t>
            </a:r>
            <a:r>
              <a:rPr lang="en-US" dirty="0" err="1" smtClean="0"/>
              <a:t>raw_to_a_test</a:t>
            </a:r>
            <a:r>
              <a:rPr lang="en-US" dirty="0" smtClean="0"/>
              <a:t>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/>
              <a:t>encoding: </a:t>
            </a:r>
            <a:r>
              <a:rPr lang="en-US" dirty="0" smtClean="0"/>
              <a:t>'utf8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)</a:t>
            </a:r>
          </a:p>
        </p:txBody>
      </p:sp>
      <p:sp>
        <p:nvSpPr>
          <p:cNvPr id="5" name="Up Arrow 4"/>
          <p:cNvSpPr/>
          <p:nvPr/>
        </p:nvSpPr>
        <p:spPr>
          <a:xfrm rot="5400000">
            <a:off x="5414045" y="2483126"/>
            <a:ext cx="710352" cy="10998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Rails developer for ~8 years</a:t>
            </a:r>
          </a:p>
          <a:p>
            <a:r>
              <a:rPr lang="en-US" dirty="0" smtClean="0"/>
              <a:t>Enjoyer of fine Vodka</a:t>
            </a:r>
            <a:endParaRPr lang="en-US" dirty="0"/>
          </a:p>
          <a:p>
            <a:r>
              <a:rPr lang="en-US" dirty="0"/>
              <a:t>Connoisseur </a:t>
            </a:r>
            <a:r>
              <a:rPr lang="en-US" dirty="0" smtClean="0"/>
              <a:t>of Mario Kart</a:t>
            </a:r>
          </a:p>
          <a:p>
            <a:endParaRPr lang="en-US" dirty="0"/>
          </a:p>
          <a:p>
            <a:r>
              <a:rPr lang="en-US" dirty="0" smtClean="0"/>
              <a:t>Gems maintained:</a:t>
            </a:r>
          </a:p>
          <a:p>
            <a:pPr lvl="1"/>
            <a:r>
              <a:rPr lang="en-US" dirty="0" err="1" smtClean="0"/>
              <a:t>has_config</a:t>
            </a:r>
            <a:endParaRPr lang="en-US" dirty="0" smtClean="0"/>
          </a:p>
          <a:p>
            <a:pPr lvl="1"/>
            <a:r>
              <a:rPr lang="en-US" dirty="0" err="1" smtClean="0"/>
              <a:t>active_reporting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@t27duck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/t27duck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102868"/>
            <a:ext cx="3405257" cy="33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5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to Reproduction </a:t>
            </a:r>
            <a:br>
              <a:rPr lang="en-US" dirty="0"/>
            </a:br>
            <a:r>
              <a:rPr lang="en-US" dirty="0" smtClean="0"/>
              <a:t>(rake spec)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7" y="1825624"/>
            <a:ext cx="11067265" cy="4843577"/>
          </a:xfrm>
        </p:spPr>
      </p:pic>
      <p:sp>
        <p:nvSpPr>
          <p:cNvPr id="7" name="Up Arrow 6"/>
          <p:cNvSpPr/>
          <p:nvPr/>
        </p:nvSpPr>
        <p:spPr>
          <a:xfrm>
            <a:off x="8462045" y="2913792"/>
            <a:ext cx="710352" cy="10998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04457" y="4013664"/>
            <a:ext cx="26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Yep, that</a:t>
            </a:r>
            <a:r>
              <a:rPr lang="mr-IN" sz="2400" b="1" dirty="0" smtClean="0">
                <a:solidFill>
                  <a:schemeClr val="bg1"/>
                </a:solidFill>
              </a:rPr>
              <a:t>'</a:t>
            </a:r>
            <a:r>
              <a:rPr lang="en-US" sz="2400" b="1" dirty="0" smtClean="0">
                <a:solidFill>
                  <a:schemeClr val="bg1"/>
                </a:solidFill>
              </a:rPr>
              <a:t>s an array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a fix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require </a:t>
            </a:r>
            <a:r>
              <a:rPr lang="en-US" dirty="0" smtClean="0"/>
              <a:t>'</a:t>
            </a:r>
            <a:r>
              <a:rPr lang="en-US" dirty="0" err="1" smtClean="0"/>
              <a:t>raw_to_a</a:t>
            </a:r>
            <a:r>
              <a:rPr lang="en-US" dirty="0" smtClean="0"/>
              <a:t>/version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 '</a:t>
            </a:r>
            <a:r>
              <a:rPr lang="en-US" dirty="0" err="1" smtClean="0"/>
              <a:t>active_record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module </a:t>
            </a:r>
            <a:r>
              <a:rPr lang="en-US" dirty="0" err="1" smtClean="0"/>
              <a:t>RawToA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module </a:t>
            </a:r>
            <a:r>
              <a:rPr lang="en-US" dirty="0" err="1" smtClean="0"/>
              <a:t>ActiveRecord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 smtClean="0"/>
              <a:t>raw_to_a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dirty="0" err="1"/>
              <a:t>connection.exec_query</a:t>
            </a:r>
            <a:r>
              <a:rPr lang="en-US" dirty="0"/>
              <a:t>(</a:t>
            </a:r>
            <a:r>
              <a:rPr lang="en-US" dirty="0" err="1"/>
              <a:t>self.all.to_sql</a:t>
            </a:r>
            <a:r>
              <a:rPr lang="en-US" dirty="0"/>
              <a:t>).</a:t>
            </a:r>
            <a:r>
              <a:rPr lang="en-US" dirty="0" err="1" smtClean="0"/>
              <a:t>to_a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</a:t>
            </a:r>
            <a:r>
              <a:rPr lang="en-US" dirty="0" smtClean="0"/>
              <a:t>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ActiveRecord</a:t>
            </a:r>
            <a:r>
              <a:rPr lang="en-US" dirty="0"/>
              <a:t>::</a:t>
            </a:r>
            <a:r>
              <a:rPr lang="en-US" dirty="0" err="1"/>
              <a:t>Base.extend</a:t>
            </a:r>
            <a:r>
              <a:rPr lang="en-US" dirty="0"/>
              <a:t>(</a:t>
            </a:r>
            <a:r>
              <a:rPr lang="en-US" dirty="0" err="1"/>
              <a:t>RawToA</a:t>
            </a:r>
            <a:r>
              <a:rPr lang="en-US" dirty="0"/>
              <a:t>::</a:t>
            </a:r>
            <a:r>
              <a:rPr lang="en-US" dirty="0" err="1"/>
              <a:t>ActiveRecord</a:t>
            </a:r>
            <a:r>
              <a:rPr lang="en-US" dirty="0"/>
              <a:t>)</a:t>
            </a:r>
          </a:p>
        </p:txBody>
      </p:sp>
      <p:sp>
        <p:nvSpPr>
          <p:cNvPr id="4" name="Up Arrow 3"/>
          <p:cNvSpPr/>
          <p:nvPr/>
        </p:nvSpPr>
        <p:spPr>
          <a:xfrm rot="16200000">
            <a:off x="8730344" y="3571225"/>
            <a:ext cx="1224643" cy="16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48" y="1825625"/>
            <a:ext cx="685840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517900" cy="231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976634"/>
            <a:ext cx="351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sake of time:</a:t>
            </a:r>
          </a:p>
          <a:p>
            <a:r>
              <a:rPr lang="en-US" dirty="0" smtClean="0"/>
              <a:t>Yes, switching the connection adaptor back to PostgreSQL and running the tests again still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done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mr-IN" dirty="0" smtClean="0"/>
              <a:t>'</a:t>
            </a:r>
            <a:r>
              <a:rPr lang="en-US" dirty="0" smtClean="0"/>
              <a:t>t keep manually changing the connection configuration</a:t>
            </a:r>
          </a:p>
          <a:p>
            <a:pPr lvl="1"/>
            <a:r>
              <a:rPr lang="en-US" dirty="0" smtClean="0"/>
              <a:t>Is there a way to specify which database to use at runtime?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gemspec</a:t>
            </a:r>
            <a:r>
              <a:rPr lang="en-US" dirty="0" smtClean="0"/>
              <a:t> now has both </a:t>
            </a:r>
            <a:r>
              <a:rPr lang="en-US" dirty="0" err="1" smtClean="0"/>
              <a:t>mysql</a:t>
            </a:r>
            <a:r>
              <a:rPr lang="en-US" dirty="0" smtClean="0"/>
              <a:t> and </a:t>
            </a:r>
            <a:r>
              <a:rPr lang="en-US" dirty="0" err="1" smtClean="0"/>
              <a:t>pg</a:t>
            </a:r>
            <a:r>
              <a:rPr lang="en-US" dirty="0" smtClean="0"/>
              <a:t> gems as dev dependencies</a:t>
            </a:r>
          </a:p>
          <a:p>
            <a:r>
              <a:rPr lang="en-US" dirty="0" smtClean="0"/>
              <a:t>What about other versions of </a:t>
            </a:r>
            <a:r>
              <a:rPr lang="en-US" dirty="0" err="1" smtClean="0"/>
              <a:t>ActiveRecord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What we need:</a:t>
            </a:r>
          </a:p>
          <a:p>
            <a:pPr lvl="1"/>
            <a:r>
              <a:rPr lang="en-US" dirty="0" smtClean="0"/>
              <a:t>Ability to select which database driver to use and which version of </a:t>
            </a:r>
            <a:r>
              <a:rPr lang="en-US" dirty="0" err="1" smtClean="0"/>
              <a:t>ActiveRecord</a:t>
            </a:r>
            <a:r>
              <a:rPr lang="en-US" dirty="0" smtClean="0"/>
              <a:t> we want to use for tests</a:t>
            </a:r>
          </a:p>
        </p:txBody>
      </p:sp>
    </p:spTree>
    <p:extLst>
      <p:ext uri="{BB962C8B-B14F-4D97-AF65-F5344CB8AC3E}">
        <p14:creationId xmlns:p14="http://schemas.microsoft.com/office/powerpoint/2010/main" val="14880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Swap out Gems?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Answer: On boot up</a:t>
            </a:r>
          </a:p>
          <a:p>
            <a:r>
              <a:rPr lang="en-US" dirty="0" smtClean="0"/>
              <a:t>`bundle exec` locks Ruby process to the context of a </a:t>
            </a:r>
            <a:r>
              <a:rPr lang="en-US" dirty="0" err="1" smtClean="0"/>
              <a:t>Gemfile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3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Gem</a:t>
            </a:r>
            <a:r>
              <a:rPr lang="mr-IN" dirty="0" smtClean="0"/>
              <a:t>'</a:t>
            </a:r>
            <a:r>
              <a:rPr lang="en-US" dirty="0" smtClean="0"/>
              <a:t>s </a:t>
            </a:r>
            <a:r>
              <a:rPr lang="en-US" dirty="0" err="1" smtClean="0"/>
              <a:t>Gemfile</a:t>
            </a:r>
            <a:r>
              <a:rPr lang="en-US" dirty="0" smtClean="0"/>
              <a:t>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572"/>
            <a:ext cx="8478078" cy="2136776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u="sng" dirty="0" err="1" smtClean="0"/>
              <a:t>Gemfile</a:t>
            </a:r>
            <a:endParaRPr lang="en-US" b="1" u="sng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 </a:t>
            </a:r>
            <a:r>
              <a:rPr lang="en-US" dirty="0"/>
              <a:t>'https://</a:t>
            </a:r>
            <a:r>
              <a:rPr lang="en-US" dirty="0" err="1" smtClean="0"/>
              <a:t>rubygems.org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</a:t>
            </a:r>
            <a:r>
              <a:rPr lang="en-US" dirty="0"/>
              <a:t>Specify your gem's dependencies in </a:t>
            </a:r>
            <a:r>
              <a:rPr lang="en-US" dirty="0" err="1" smtClean="0"/>
              <a:t>raw_to_a.gemspec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gemspec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2644" y="3803373"/>
            <a:ext cx="7885043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 err="1"/>
              <a:t>r</a:t>
            </a:r>
            <a:r>
              <a:rPr lang="en-US" sz="2400" b="1" u="sng" dirty="0" err="1" smtClean="0"/>
              <a:t>aw_to_a.gemspec</a:t>
            </a:r>
            <a:endParaRPr lang="en-US" sz="2400" b="1" u="sng" dirty="0" smtClean="0"/>
          </a:p>
          <a:p>
            <a:r>
              <a:rPr lang="en-US" sz="2400" dirty="0" err="1" smtClean="0"/>
              <a:t>spec.add_dependency</a:t>
            </a:r>
            <a:r>
              <a:rPr lang="en-US" sz="2400" dirty="0" smtClean="0"/>
              <a:t> </a:t>
            </a:r>
            <a:r>
              <a:rPr lang="en-US" sz="2400" dirty="0"/>
              <a:t>"</a:t>
            </a:r>
            <a:r>
              <a:rPr lang="en-US" sz="2400" dirty="0" err="1"/>
              <a:t>activerecord</a:t>
            </a:r>
            <a:r>
              <a:rPr lang="en-US" sz="2400" dirty="0"/>
              <a:t>", "&gt;= </a:t>
            </a:r>
            <a:r>
              <a:rPr lang="en-US" sz="2400" dirty="0" smtClean="0"/>
              <a:t>4.2.0</a:t>
            </a:r>
            <a:r>
              <a:rPr lang="mr-IN" sz="2400" dirty="0" smtClean="0"/>
              <a:t>"</a:t>
            </a:r>
            <a:endParaRPr lang="en-US" sz="2400" dirty="0" smtClean="0"/>
          </a:p>
          <a:p>
            <a:r>
              <a:rPr lang="en-US" sz="2400" dirty="0" err="1" smtClean="0"/>
              <a:t>spec.add_development_dependency</a:t>
            </a:r>
            <a:r>
              <a:rPr lang="en-US" sz="2400" dirty="0" smtClean="0"/>
              <a:t> '</a:t>
            </a:r>
            <a:r>
              <a:rPr lang="en-US" sz="2400" dirty="0" err="1" smtClean="0"/>
              <a:t>pg</a:t>
            </a:r>
            <a:r>
              <a:rPr lang="mr-IN" sz="2400" dirty="0" smtClean="0"/>
              <a:t>'</a:t>
            </a:r>
            <a:endParaRPr lang="en-US" sz="2400" dirty="0" smtClean="0"/>
          </a:p>
          <a:p>
            <a:r>
              <a:rPr lang="en-US" sz="2400" dirty="0" err="1" smtClean="0"/>
              <a:t>spec.add_development_dependency</a:t>
            </a:r>
            <a:r>
              <a:rPr lang="en-US" sz="2400" dirty="0" smtClean="0"/>
              <a:t> 'mysql2</a:t>
            </a:r>
            <a:r>
              <a:rPr lang="mr-IN" sz="2400" dirty="0" smtClean="0"/>
              <a:t>'</a:t>
            </a:r>
            <a:endParaRPr lang="en-US" sz="2400" dirty="0" smtClean="0"/>
          </a:p>
          <a:p>
            <a:r>
              <a:rPr lang="en-US" sz="2400" dirty="0" err="1" smtClean="0"/>
              <a:t>spec.add_development_dependency</a:t>
            </a:r>
            <a:r>
              <a:rPr lang="en-US" sz="2400" dirty="0" smtClean="0"/>
              <a:t> </a:t>
            </a:r>
            <a:r>
              <a:rPr lang="en-US" sz="2400" dirty="0"/>
              <a:t>"bundler", "~&gt; </a:t>
            </a:r>
            <a:r>
              <a:rPr lang="en-US" sz="2400" dirty="0" smtClean="0"/>
              <a:t>1.14</a:t>
            </a:r>
            <a:r>
              <a:rPr lang="mr-IN" sz="2400" dirty="0" smtClean="0"/>
              <a:t>"</a:t>
            </a:r>
            <a:endParaRPr lang="en-US" sz="2400" dirty="0" smtClean="0"/>
          </a:p>
          <a:p>
            <a:r>
              <a:rPr lang="en-US" sz="2400" dirty="0" err="1" smtClean="0"/>
              <a:t>spec.add_development_dependency</a:t>
            </a:r>
            <a:r>
              <a:rPr lang="en-US" sz="2400" dirty="0" smtClean="0"/>
              <a:t> </a:t>
            </a:r>
            <a:r>
              <a:rPr lang="en-US" sz="2400" dirty="0"/>
              <a:t>"rake", "~&gt; </a:t>
            </a:r>
            <a:r>
              <a:rPr lang="en-US" sz="2400" dirty="0" smtClean="0"/>
              <a:t>10.0</a:t>
            </a:r>
            <a:r>
              <a:rPr lang="mr-IN" sz="2400" dirty="0" smtClean="0"/>
              <a:t>"</a:t>
            </a:r>
            <a:endParaRPr lang="en-US" sz="2400" dirty="0" smtClean="0"/>
          </a:p>
          <a:p>
            <a:r>
              <a:rPr lang="en-US" sz="2400" dirty="0" err="1" smtClean="0"/>
              <a:t>spec.add_development_dependency</a:t>
            </a:r>
            <a:r>
              <a:rPr lang="en-US" sz="2400" dirty="0" smtClean="0"/>
              <a:t> </a:t>
            </a:r>
            <a:r>
              <a:rPr lang="en-US" sz="2400" dirty="0"/>
              <a:t>"</a:t>
            </a:r>
            <a:r>
              <a:rPr lang="en-US" sz="2400" dirty="0" err="1"/>
              <a:t>rspec</a:t>
            </a:r>
            <a:r>
              <a:rPr lang="en-US" sz="2400" dirty="0"/>
              <a:t>", "~&gt; 3.0"</a:t>
            </a:r>
          </a:p>
        </p:txBody>
      </p:sp>
      <p:sp>
        <p:nvSpPr>
          <p:cNvPr id="7" name="Right Arrow 6"/>
          <p:cNvSpPr/>
          <p:nvPr/>
        </p:nvSpPr>
        <p:spPr>
          <a:xfrm rot="2194111">
            <a:off x="2120363" y="3683670"/>
            <a:ext cx="1736035" cy="795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bundler to load only the gems we want?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80" y="1825625"/>
            <a:ext cx="4360040" cy="4351338"/>
          </a:xfrm>
        </p:spPr>
      </p:pic>
      <p:sp>
        <p:nvSpPr>
          <p:cNvPr id="5" name="TextBox 4"/>
          <p:cNvSpPr txBox="1"/>
          <p:nvPr/>
        </p:nvSpPr>
        <p:spPr>
          <a:xfrm>
            <a:off x="8534400" y="5345966"/>
            <a:ext cx="3101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Spoiler: That</a:t>
            </a:r>
            <a:r>
              <a:rPr lang="mr-IN" sz="2400" dirty="0" smtClean="0"/>
              <a:t>'</a:t>
            </a:r>
            <a:r>
              <a:rPr lang="en-US" sz="2400" dirty="0" smtClean="0"/>
              <a:t>s precisely what bundler does!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9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mr-IN" dirty="0" smtClean="0"/>
              <a:t>'</a:t>
            </a:r>
            <a:r>
              <a:rPr lang="en-US" dirty="0" smtClean="0"/>
              <a:t>s make the </a:t>
            </a:r>
            <a:r>
              <a:rPr lang="en-US" dirty="0" err="1" smtClean="0"/>
              <a:t>Gemfile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en-US" dirty="0" smtClean="0"/>
              <a:t>smarter</a:t>
            </a:r>
            <a:r>
              <a:rPr lang="mr-IN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73834"/>
            <a:ext cx="6211957" cy="4351338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source 'https://</a:t>
            </a:r>
            <a:r>
              <a:rPr lang="en-US" sz="2400" dirty="0" err="1" smtClean="0"/>
              <a:t>rubygems.org</a:t>
            </a:r>
            <a:r>
              <a:rPr lang="mr-IN" sz="2400" dirty="0" smtClean="0"/>
              <a:t>'</a:t>
            </a:r>
            <a:endParaRPr lang="en-US" sz="24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gemspec</a:t>
            </a:r>
            <a:endParaRPr lang="en-US" sz="24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case </a:t>
            </a:r>
            <a:r>
              <a:rPr lang="en-US" sz="2400" dirty="0"/>
              <a:t>ENV</a:t>
            </a:r>
            <a:r>
              <a:rPr lang="en-US" sz="2400" dirty="0" smtClean="0"/>
              <a:t>[</a:t>
            </a:r>
            <a:r>
              <a:rPr lang="mr-IN" sz="2400" dirty="0" smtClean="0"/>
              <a:t>'</a:t>
            </a:r>
            <a:r>
              <a:rPr lang="en-US" sz="2400" dirty="0" smtClean="0"/>
              <a:t>AR'] </a:t>
            </a:r>
            <a:r>
              <a:rPr lang="en-US" sz="2400" dirty="0"/>
              <a:t>|| </a:t>
            </a:r>
            <a:r>
              <a:rPr lang="en-US" sz="2400" dirty="0" smtClean="0"/>
              <a:t>'4-2</a:t>
            </a:r>
            <a:r>
              <a:rPr lang="mr-IN" sz="2400" dirty="0" smtClean="0"/>
              <a:t>'</a:t>
            </a:r>
            <a:endParaRPr lang="en-US" sz="24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    when </a:t>
            </a:r>
            <a:r>
              <a:rPr lang="en-US" sz="2400" dirty="0"/>
              <a:t>'5-0' then gem('</a:t>
            </a:r>
            <a:r>
              <a:rPr lang="en-US" sz="2400" dirty="0" err="1"/>
              <a:t>activerecord</a:t>
            </a:r>
            <a:r>
              <a:rPr lang="en-US" sz="2400" dirty="0"/>
              <a:t>', '~&gt; 5.0.0</a:t>
            </a:r>
            <a:r>
              <a:rPr lang="en-US" sz="2400" dirty="0" smtClean="0"/>
              <a:t>')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    when </a:t>
            </a:r>
            <a:r>
              <a:rPr lang="en-US" sz="2400" dirty="0"/>
              <a:t>'5-1' then gem('</a:t>
            </a:r>
            <a:r>
              <a:rPr lang="en-US" sz="2400" dirty="0" err="1"/>
              <a:t>activerecord</a:t>
            </a:r>
            <a:r>
              <a:rPr lang="en-US" sz="2400" dirty="0"/>
              <a:t>', '~&gt; 5.1.0</a:t>
            </a:r>
            <a:r>
              <a:rPr lang="en-US" sz="2400" dirty="0" smtClean="0"/>
              <a:t>')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    else </a:t>
            </a:r>
            <a:r>
              <a:rPr lang="en-US" sz="2400" dirty="0"/>
              <a:t>gem('</a:t>
            </a:r>
            <a:r>
              <a:rPr lang="en-US" sz="2400" dirty="0" err="1"/>
              <a:t>activerecord</a:t>
            </a:r>
            <a:r>
              <a:rPr lang="en-US" sz="2400" dirty="0"/>
              <a:t>', '~&gt; 4.2.0</a:t>
            </a:r>
            <a:r>
              <a:rPr lang="en-US" sz="2400" dirty="0" smtClean="0"/>
              <a:t>')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e</a:t>
            </a:r>
            <a:r>
              <a:rPr lang="en-US" sz="2400" dirty="0" smtClean="0"/>
              <a:t>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case </a:t>
            </a:r>
            <a:r>
              <a:rPr lang="en-US" sz="2400" dirty="0"/>
              <a:t>ENV</a:t>
            </a:r>
            <a:r>
              <a:rPr lang="en-US" sz="2400" dirty="0" smtClean="0"/>
              <a:t>[</a:t>
            </a:r>
            <a:r>
              <a:rPr lang="mr-IN" sz="2400" dirty="0" smtClean="0"/>
              <a:t>'</a:t>
            </a:r>
            <a:r>
              <a:rPr lang="en-US" sz="2400" dirty="0" smtClean="0"/>
              <a:t>DB'] </a:t>
            </a:r>
            <a:r>
              <a:rPr lang="en-US" sz="2400" dirty="0"/>
              <a:t>|| </a:t>
            </a:r>
            <a:r>
              <a:rPr lang="en-US" sz="2400" dirty="0" smtClean="0"/>
              <a:t>'</a:t>
            </a:r>
            <a:r>
              <a:rPr lang="en-US" sz="2400" dirty="0" err="1" smtClean="0"/>
              <a:t>pg</a:t>
            </a:r>
            <a:r>
              <a:rPr lang="mr-IN" sz="2400" dirty="0" smtClean="0"/>
              <a:t>'</a:t>
            </a:r>
            <a:endParaRPr lang="en-US" sz="24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    when </a:t>
            </a:r>
            <a:r>
              <a:rPr lang="en-US" sz="2400" dirty="0"/>
              <a:t>'</a:t>
            </a:r>
            <a:r>
              <a:rPr lang="en-US" sz="2400" dirty="0" err="1"/>
              <a:t>mysql</a:t>
            </a:r>
            <a:r>
              <a:rPr lang="en-US" sz="2400" dirty="0"/>
              <a:t>' then gem('mysql2</a:t>
            </a:r>
            <a:r>
              <a:rPr lang="en-US" sz="2400" dirty="0" smtClean="0"/>
              <a:t>')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    else </a:t>
            </a:r>
            <a:r>
              <a:rPr lang="en-US" sz="2400" dirty="0"/>
              <a:t>gem('</a:t>
            </a:r>
            <a:r>
              <a:rPr lang="en-US" sz="2400" dirty="0" err="1"/>
              <a:t>pg</a:t>
            </a:r>
            <a:r>
              <a:rPr lang="en-US" sz="2400" dirty="0" smtClean="0"/>
              <a:t>')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5479" y="4465983"/>
            <a:ext cx="4953000" cy="1870006"/>
          </a:xfrm>
          <a:ln>
            <a:solidFill>
              <a:srgbClr val="00206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Install/Update With:</a:t>
            </a:r>
          </a:p>
          <a:p>
            <a:pPr marL="0" indent="0">
              <a:buNone/>
            </a:pPr>
            <a:r>
              <a:rPr lang="en-US" dirty="0" smtClean="0"/>
              <a:t>$ bundle update</a:t>
            </a:r>
          </a:p>
          <a:p>
            <a:pPr marL="0" indent="0">
              <a:buNone/>
            </a:pPr>
            <a:r>
              <a:rPr lang="en-US" dirty="0" smtClean="0"/>
              <a:t>$ DB=</a:t>
            </a:r>
            <a:r>
              <a:rPr lang="en-US" dirty="0" err="1" smtClean="0"/>
              <a:t>mysql</a:t>
            </a:r>
            <a:r>
              <a:rPr lang="en-US" dirty="0" smtClean="0"/>
              <a:t> bundle update</a:t>
            </a:r>
          </a:p>
          <a:p>
            <a:pPr marL="0" indent="0">
              <a:buNone/>
            </a:pPr>
            <a:r>
              <a:rPr lang="en-US" dirty="0" smtClean="0"/>
              <a:t>$ AR=5-0 DB=</a:t>
            </a:r>
            <a:r>
              <a:rPr lang="en-US" dirty="0" err="1" smtClean="0"/>
              <a:t>mysql</a:t>
            </a:r>
            <a:r>
              <a:rPr lang="en-US" dirty="0" smtClean="0"/>
              <a:t> bundle update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254240" y="1439755"/>
            <a:ext cx="4586578" cy="1459642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Also: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Remove the gems as dev dependencies in the </a:t>
            </a:r>
            <a:r>
              <a:rPr lang="en-US" dirty="0" err="1" smtClean="0"/>
              <a:t>gemspec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mr-IN" dirty="0" smtClean="0"/>
              <a:t>'</a:t>
            </a:r>
            <a:r>
              <a:rPr lang="en-US" dirty="0" smtClean="0"/>
              <a:t>s make the spec helper </a:t>
            </a:r>
            <a:r>
              <a:rPr lang="mr-IN" dirty="0" smtClean="0"/>
              <a:t>"</a:t>
            </a:r>
            <a:r>
              <a:rPr lang="en-US" dirty="0" smtClean="0"/>
              <a:t>smarter</a:t>
            </a:r>
            <a:r>
              <a:rPr lang="mr-IN" dirty="0" smtClean="0"/>
              <a:t>"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44487"/>
            <a:ext cx="10515600" cy="5155096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db</a:t>
            </a:r>
            <a:r>
              <a:rPr lang="en-US" dirty="0"/>
              <a:t> =  ENV['DB'] || '</a:t>
            </a:r>
            <a:r>
              <a:rPr lang="en-US" dirty="0" err="1"/>
              <a:t>pg</a:t>
            </a:r>
            <a:r>
              <a:rPr lang="en-US" dirty="0" smtClean="0"/>
              <a:t>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ar</a:t>
            </a:r>
            <a:r>
              <a:rPr lang="en-US" dirty="0" smtClean="0"/>
              <a:t>  =  </a:t>
            </a:r>
            <a:r>
              <a:rPr lang="en-US" dirty="0"/>
              <a:t>ENV['AR'] || </a:t>
            </a:r>
            <a:r>
              <a:rPr lang="en-US" dirty="0" smtClean="0"/>
              <a:t>'4-2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puts </a:t>
            </a:r>
            <a:r>
              <a:rPr lang="en-US" dirty="0"/>
              <a:t>"TESTING WITH: </a:t>
            </a:r>
            <a:r>
              <a:rPr lang="en-US" dirty="0" err="1"/>
              <a:t>ActiveRecord</a:t>
            </a:r>
            <a:r>
              <a:rPr lang="en-US" dirty="0"/>
              <a:t>: #{</a:t>
            </a:r>
            <a:r>
              <a:rPr lang="en-US" dirty="0" err="1"/>
              <a:t>ar</a:t>
            </a:r>
            <a:r>
              <a:rPr lang="en-US" dirty="0"/>
              <a:t>} | Database: #{</a:t>
            </a:r>
            <a:r>
              <a:rPr lang="en-US" dirty="0" err="1"/>
              <a:t>db</a:t>
            </a:r>
            <a:r>
              <a:rPr lang="en-US" dirty="0" smtClean="0"/>
              <a:t>}</a:t>
            </a:r>
            <a:r>
              <a:rPr lang="mr-IN" dirty="0" smtClean="0"/>
              <a:t>"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case </a:t>
            </a:r>
            <a:r>
              <a:rPr lang="en-US" dirty="0" err="1" smtClean="0"/>
              <a:t>db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'</a:t>
            </a:r>
            <a:r>
              <a:rPr lang="en-US" dirty="0" err="1"/>
              <a:t>mysql</a:t>
            </a:r>
            <a:r>
              <a:rPr lang="en-US" dirty="0"/>
              <a:t>' 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ActiveRecord</a:t>
            </a:r>
            <a:r>
              <a:rPr lang="en-US" dirty="0"/>
              <a:t>::</a:t>
            </a:r>
            <a:r>
              <a:rPr lang="en-US" dirty="0" err="1"/>
              <a:t>Base.establish_connection</a:t>
            </a:r>
            <a:r>
              <a:rPr lang="en-US" dirty="0" smtClean="0"/>
              <a:t>(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    adapter</a:t>
            </a:r>
            <a:r>
              <a:rPr lang="en-US" dirty="0"/>
              <a:t>:  'mysql2', </a:t>
            </a:r>
            <a:r>
              <a:rPr lang="mr-IN" dirty="0" smtClean="0"/>
              <a:t>…</a:t>
            </a:r>
            <a:r>
              <a:rPr lang="en-US" dirty="0" smtClean="0"/>
              <a:t>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else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ActiveRecord</a:t>
            </a:r>
            <a:r>
              <a:rPr lang="en-US" dirty="0"/>
              <a:t>::</a:t>
            </a:r>
            <a:r>
              <a:rPr lang="en-US" dirty="0" err="1"/>
              <a:t>Base.establish_connection</a:t>
            </a:r>
            <a:r>
              <a:rPr lang="en-US" dirty="0" smtClean="0"/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    adapter</a:t>
            </a:r>
            <a:r>
              <a:rPr lang="en-US" dirty="0"/>
              <a:t>: '</a:t>
            </a:r>
            <a:r>
              <a:rPr lang="en-US" dirty="0" err="1"/>
              <a:t>postgresql</a:t>
            </a:r>
            <a:r>
              <a:rPr lang="en-US" dirty="0"/>
              <a:t>',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60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our tests locally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68315"/>
              </p:ext>
            </p:extLst>
          </p:nvPr>
        </p:nvGraphicFramePr>
        <p:xfrm>
          <a:off x="838200" y="1825625"/>
          <a:ext cx="1052749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9869"/>
                <a:gridCol w="2160104"/>
                <a:gridCol w="20375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Command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ActiveRecord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Database</a:t>
                      </a:r>
                      <a:endParaRPr lang="en-US" sz="2800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$ bundle</a:t>
                      </a:r>
                      <a:r>
                        <a:rPr lang="en-US" sz="2800" baseline="0" dirty="0" smtClean="0"/>
                        <a:t> exec rake spec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PostgreSQL</a:t>
                      </a:r>
                      <a:endParaRPr lang="en-US" sz="2800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$ AR=5-0 bundle</a:t>
                      </a:r>
                      <a:r>
                        <a:rPr lang="en-US" sz="2800" baseline="0" dirty="0" smtClean="0"/>
                        <a:t> exec rake spec</a:t>
                      </a:r>
                      <a:endParaRPr lang="en-US" sz="2800" dirty="0" smtClean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PostgreSQL</a:t>
                      </a:r>
                      <a:endParaRPr lang="en-US" sz="2800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$ DB=</a:t>
                      </a:r>
                      <a:r>
                        <a:rPr lang="en-US" sz="2800" dirty="0" err="1" smtClean="0"/>
                        <a:t>mysql</a:t>
                      </a:r>
                      <a:r>
                        <a:rPr lang="en-US" sz="2800" dirty="0" smtClean="0"/>
                        <a:t> bundle</a:t>
                      </a:r>
                      <a:r>
                        <a:rPr lang="en-US" sz="2800" baseline="0" dirty="0" smtClean="0"/>
                        <a:t> exec rake spec</a:t>
                      </a:r>
                      <a:endParaRPr lang="en-US" sz="2800" dirty="0" smtClean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MySQL</a:t>
                      </a:r>
                      <a:endParaRPr lang="en-US" sz="2800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$ AR=5-1</a:t>
                      </a:r>
                      <a:r>
                        <a:rPr lang="en-US" sz="2800" baseline="0" dirty="0" smtClean="0"/>
                        <a:t> DB=</a:t>
                      </a:r>
                      <a:r>
                        <a:rPr lang="en-US" sz="2800" baseline="0" dirty="0" err="1" smtClean="0"/>
                        <a:t>mysql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bundle</a:t>
                      </a:r>
                      <a:r>
                        <a:rPr lang="en-US" sz="2800" baseline="0" dirty="0" smtClean="0"/>
                        <a:t> exec rake spec</a:t>
                      </a:r>
                      <a:endParaRPr lang="en-US" sz="2800" dirty="0" smtClean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MySQL</a:t>
                      </a:r>
                      <a:endParaRPr lang="en-US" sz="2800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$ AR=5-0 DB=</a:t>
                      </a:r>
                      <a:r>
                        <a:rPr lang="en-US" sz="2800" dirty="0" err="1" smtClean="0"/>
                        <a:t>pg</a:t>
                      </a:r>
                      <a:r>
                        <a:rPr lang="en-US" sz="2800" dirty="0" smtClean="0"/>
                        <a:t> bundle</a:t>
                      </a:r>
                      <a:r>
                        <a:rPr lang="en-US" sz="2800" baseline="0" dirty="0" smtClean="0"/>
                        <a:t> exec rake spec</a:t>
                      </a:r>
                      <a:endParaRPr lang="en-US" sz="2800" dirty="0" smtClean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PostgreSQL</a:t>
                      </a:r>
                      <a:endParaRPr lang="en-US" sz="2800" dirty="0"/>
                    </a:p>
                  </a:txBody>
                  <a:tcPr marL="91439" marR="91439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5048316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mr-IN" sz="2400" dirty="0" smtClean="0"/>
              <a:t>"</a:t>
            </a:r>
            <a:r>
              <a:rPr lang="en-US" sz="2400" dirty="0" smtClean="0"/>
              <a:t>bundle exec</a:t>
            </a:r>
            <a:r>
              <a:rPr lang="mr-IN" sz="2400" dirty="0" smtClean="0"/>
              <a:t>"</a:t>
            </a:r>
            <a:r>
              <a:rPr lang="en-US" sz="2400" dirty="0" smtClean="0"/>
              <a:t> is required to force specific gems to load</a:t>
            </a:r>
          </a:p>
          <a:p>
            <a:pPr marL="285750" indent="-285750">
              <a:buFont typeface="Arial" charset="0"/>
              <a:buChar char="•"/>
            </a:pPr>
            <a:r>
              <a:rPr lang="mr-IN" sz="2400" dirty="0" smtClean="0"/>
              <a:t>"</a:t>
            </a:r>
            <a:r>
              <a:rPr lang="en-US" sz="2400" dirty="0" smtClean="0"/>
              <a:t>bundle update</a:t>
            </a:r>
            <a:r>
              <a:rPr lang="mr-IN" sz="2400" dirty="0" smtClean="0"/>
              <a:t>"</a:t>
            </a:r>
            <a:r>
              <a:rPr lang="en-US" sz="2400" dirty="0" smtClean="0"/>
              <a:t> (with the environment variables set) may be be required between each run of the tests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34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Couple Notes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code in these slides</a:t>
            </a:r>
          </a:p>
          <a:p>
            <a:pPr lvl="1"/>
            <a:r>
              <a:rPr lang="en-US" dirty="0" smtClean="0"/>
              <a:t>Move up if you want to read it!</a:t>
            </a:r>
          </a:p>
          <a:p>
            <a:pPr lvl="1"/>
            <a:r>
              <a:rPr lang="en-US" dirty="0" smtClean="0"/>
              <a:t>I'll try to talk through them</a:t>
            </a:r>
          </a:p>
          <a:p>
            <a:pPr lvl="1"/>
            <a:r>
              <a:rPr lang="en-US" dirty="0" smtClean="0"/>
              <a:t>Download the slides later to review if you want</a:t>
            </a:r>
          </a:p>
          <a:p>
            <a:endParaRPr lang="en-US" dirty="0" smtClean="0"/>
          </a:p>
          <a:p>
            <a:r>
              <a:rPr lang="en-US" dirty="0" smtClean="0"/>
              <a:t>Remember</a:t>
            </a:r>
            <a:r>
              <a:rPr lang="en-US" dirty="0" smtClean="0"/>
              <a:t>: "$" = Done in the terminal</a:t>
            </a:r>
          </a:p>
          <a:p>
            <a:endParaRPr lang="en-US" dirty="0" smtClean="0"/>
          </a:p>
          <a:p>
            <a:r>
              <a:rPr lang="en-US" dirty="0" smtClean="0"/>
              <a:t>Danger: There be memes ahead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38" y="365125"/>
            <a:ext cx="3603290" cy="5253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34" y="2991699"/>
            <a:ext cx="4035287" cy="31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our tests locally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16" y="1825625"/>
            <a:ext cx="4903768" cy="4351338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3" y="1825625"/>
            <a:ext cx="4893373" cy="4351338"/>
          </a:xfrm>
        </p:spPr>
      </p:pic>
    </p:spTree>
    <p:extLst>
      <p:ext uri="{BB962C8B-B14F-4D97-AF65-F5344CB8AC3E}">
        <p14:creationId xmlns:p14="http://schemas.microsoft.com/office/powerpoint/2010/main" val="14026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get CI to run all the things? (.</a:t>
            </a:r>
            <a:r>
              <a:rPr lang="en-US" dirty="0" err="1" smtClean="0"/>
              <a:t>travis.yml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sudo</a:t>
            </a:r>
            <a:r>
              <a:rPr lang="en-US" dirty="0"/>
              <a:t>: </a:t>
            </a:r>
            <a:r>
              <a:rPr lang="en-US" dirty="0" smtClean="0"/>
              <a:t>false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language</a:t>
            </a:r>
            <a:r>
              <a:rPr lang="en-US" dirty="0"/>
              <a:t>: </a:t>
            </a:r>
            <a:r>
              <a:rPr lang="en-US" dirty="0" smtClean="0"/>
              <a:t>ruby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rvm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2.2.7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2.3.4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2.4.1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- AR=5-1 DB=</a:t>
            </a:r>
            <a:r>
              <a:rPr lang="en-US" dirty="0" err="1" smtClean="0"/>
              <a:t>pg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AR=5-1 DB=</a:t>
            </a:r>
            <a:r>
              <a:rPr lang="en-US" dirty="0" err="1" smtClean="0"/>
              <a:t>mysql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AR=5-0 DB=</a:t>
            </a:r>
            <a:r>
              <a:rPr lang="en-US" dirty="0" err="1" smtClean="0"/>
              <a:t>pg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AR=5-0 DB=</a:t>
            </a:r>
            <a:r>
              <a:rPr lang="en-US" dirty="0" err="1" smtClean="0"/>
              <a:t>mysql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AR=4-2 DB=</a:t>
            </a:r>
            <a:r>
              <a:rPr lang="en-US" dirty="0" err="1" smtClean="0"/>
              <a:t>pg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smtClean="0"/>
              <a:t>AR=4-2 DB=</a:t>
            </a:r>
            <a:r>
              <a:rPr lang="en-US" dirty="0" err="1" smtClean="0"/>
              <a:t>mysql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before_script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err="1"/>
              <a:t>psql</a:t>
            </a:r>
            <a:r>
              <a:rPr lang="en-US" dirty="0"/>
              <a:t> -c 'create database </a:t>
            </a:r>
            <a:r>
              <a:rPr lang="en-US" dirty="0" err="1"/>
              <a:t>raw_to_a_test</a:t>
            </a:r>
            <a:r>
              <a:rPr lang="en-US" dirty="0"/>
              <a:t>;' -U </a:t>
            </a:r>
            <a:r>
              <a:rPr lang="en-US" dirty="0" err="1" smtClean="0"/>
              <a:t>postgres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/>
              <a:t>- </a:t>
            </a:r>
            <a:r>
              <a:rPr lang="en-US" dirty="0" err="1"/>
              <a:t>mysql</a:t>
            </a:r>
            <a:r>
              <a:rPr lang="en-US" dirty="0"/>
              <a:t> -e 'create database </a:t>
            </a:r>
            <a:r>
              <a:rPr lang="en-US" dirty="0" err="1"/>
              <a:t>raw_to_a_test</a:t>
            </a:r>
            <a:r>
              <a:rPr lang="en-US" dirty="0"/>
              <a:t> collate utf8_general_ci;'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02790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get CI to run all the things? (.</a:t>
            </a:r>
            <a:r>
              <a:rPr lang="en-US" dirty="0" err="1" smtClean="0"/>
              <a:t>travis.yml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68" y="1825625"/>
            <a:ext cx="9367463" cy="4351338"/>
          </a:xfrm>
        </p:spPr>
      </p:pic>
    </p:spTree>
    <p:extLst>
      <p:ext uri="{BB962C8B-B14F-4D97-AF65-F5344CB8AC3E}">
        <p14:creationId xmlns:p14="http://schemas.microsoft.com/office/powerpoint/2010/main" val="20042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 it up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Bump the version number</a:t>
            </a:r>
          </a:p>
          <a:p>
            <a:r>
              <a:rPr lang="en-US" dirty="0" smtClean="0"/>
              <a:t>Write a changelog (maybe?)</a:t>
            </a:r>
          </a:p>
          <a:p>
            <a:r>
              <a:rPr lang="en-US" dirty="0" smtClean="0"/>
              <a:t>Commit and push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$ rake release</a:t>
            </a:r>
          </a:p>
          <a:p>
            <a:r>
              <a:rPr lang="en-US" dirty="0" smtClean="0"/>
              <a:t>Close the issue</a:t>
            </a:r>
          </a:p>
          <a:p>
            <a:r>
              <a:rPr lang="en-US" dirty="0" smtClean="0"/>
              <a:t>Celebrate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01" y="1825625"/>
            <a:ext cx="5896394" cy="3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Gemfile</a:t>
            </a:r>
            <a:r>
              <a:rPr lang="en-US" dirty="0" smtClean="0"/>
              <a:t> for each permutation of </a:t>
            </a:r>
            <a:r>
              <a:rPr lang="en-US" dirty="0" err="1" smtClean="0"/>
              <a:t>ActiveRecord</a:t>
            </a:r>
            <a:r>
              <a:rPr lang="en-US" dirty="0" smtClean="0"/>
              <a:t> / DB combo</a:t>
            </a:r>
          </a:p>
          <a:p>
            <a:pPr lvl="1"/>
            <a:r>
              <a:rPr lang="en-US" dirty="0" smtClean="0"/>
              <a:t>Set BUNDLE_GEMFILE environment variable</a:t>
            </a:r>
          </a:p>
          <a:p>
            <a:pPr lvl="1"/>
            <a:r>
              <a:rPr lang="en-US" dirty="0" smtClean="0"/>
              <a:t>Natively supported by </a:t>
            </a:r>
            <a:r>
              <a:rPr lang="en-US" dirty="0" err="1" smtClean="0"/>
              <a:t>TravisCI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22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Slides: </a:t>
            </a:r>
            <a:r>
              <a:rPr lang="en-US" dirty="0" smtClean="0">
                <a:hlinkClick r:id="rId2"/>
              </a:rPr>
              <a:t>https://github.com/t27duck/showandtell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actual gem: </a:t>
            </a:r>
            <a:r>
              <a:rPr lang="en-US" dirty="0" smtClean="0">
                <a:hlinkClick r:id="rId3"/>
              </a:rPr>
              <a:t>https://github.com/t27duck/raw_to_a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"Find me" at: @t27duck</a:t>
            </a:r>
          </a:p>
          <a:p>
            <a:endParaRPr lang="en-US" dirty="0"/>
          </a:p>
          <a:p>
            <a:r>
              <a:rPr lang="en-US" dirty="0" smtClean="0"/>
              <a:t>Memes powered by: </a:t>
            </a:r>
          </a:p>
          <a:p>
            <a:pPr lvl="1"/>
            <a:r>
              <a:rPr lang="en-US" dirty="0" err="1" smtClean="0"/>
              <a:t>imgflip.com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memecrunch.com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memegenerator.net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868" y="4548325"/>
            <a:ext cx="3419061" cy="2161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0574" y="4100861"/>
            <a:ext cx="35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 </a:t>
            </a:r>
            <a:r>
              <a:rPr lang="en-US" dirty="0" err="1" smtClean="0"/>
              <a:t>rubygems.org</a:t>
            </a:r>
            <a:r>
              <a:rPr lang="en-US" dirty="0" smtClean="0"/>
              <a:t> and bundler!</a:t>
            </a:r>
            <a:endParaRPr lang="en-US" dirty="0"/>
          </a:p>
        </p:txBody>
      </p:sp>
      <p:sp>
        <p:nvSpPr>
          <p:cNvPr id="7" name="Curved Right Arrow 6"/>
          <p:cNvSpPr/>
          <p:nvPr/>
        </p:nvSpPr>
        <p:spPr>
          <a:xfrm>
            <a:off x="7248940" y="4206015"/>
            <a:ext cx="834887" cy="11729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Build a Gem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Get an array of hashes from an </a:t>
            </a:r>
            <a:r>
              <a:rPr lang="en-US" dirty="0" err="1" smtClean="0"/>
              <a:t>ActiveRecord</a:t>
            </a:r>
            <a:r>
              <a:rPr lang="en-US" dirty="0" smtClean="0"/>
              <a:t> / </a:t>
            </a:r>
            <a:r>
              <a:rPr lang="en-US" dirty="0" err="1" smtClean="0"/>
              <a:t>ActiveRelation</a:t>
            </a:r>
            <a:r>
              <a:rPr lang="en-US" dirty="0" smtClean="0"/>
              <a:t> query</a:t>
            </a:r>
          </a:p>
          <a:p>
            <a:endParaRPr lang="en-US" dirty="0"/>
          </a:p>
          <a:p>
            <a:r>
              <a:rPr lang="en-US" dirty="0" smtClean="0"/>
              <a:t>Store </a:t>
            </a:r>
            <a:r>
              <a:rPr lang="en-US" dirty="0" smtClean="0"/>
              <a:t>code </a:t>
            </a:r>
            <a:r>
              <a:rPr lang="en-US" dirty="0" smtClean="0"/>
              <a:t>on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TravisCI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Test with </a:t>
            </a:r>
            <a:r>
              <a:rPr lang="en-US" dirty="0" err="1" smtClean="0"/>
              <a:t>rspec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Test with </a:t>
            </a:r>
            <a:r>
              <a:rPr lang="en-US" dirty="0" smtClean="0"/>
              <a:t>PostgreSQL</a:t>
            </a:r>
          </a:p>
          <a:p>
            <a:endParaRPr lang="en-US" dirty="0"/>
          </a:p>
          <a:p>
            <a:r>
              <a:rPr lang="en-US" dirty="0" smtClean="0"/>
              <a:t>Should work with all supported versions of </a:t>
            </a:r>
            <a:r>
              <a:rPr lang="en-US" dirty="0" err="1" smtClean="0"/>
              <a:t>ActiveRecord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Should work with databases that Rails supports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Gem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$ </a:t>
            </a:r>
            <a:r>
              <a:rPr lang="en-US" b="1" dirty="0" smtClean="0"/>
              <a:t>bundle gem </a:t>
            </a:r>
            <a:r>
              <a:rPr lang="en-US" b="1" dirty="0" err="1" smtClean="0"/>
              <a:t>raw_to_a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Creating gem '</a:t>
            </a:r>
            <a:r>
              <a:rPr lang="en-US" dirty="0" err="1" smtClean="0"/>
              <a:t>raw_to_a</a:t>
            </a:r>
            <a:r>
              <a:rPr lang="en-US" dirty="0" smtClean="0"/>
              <a:t>'...</a:t>
            </a:r>
            <a:br>
              <a:rPr lang="en-US" dirty="0" smtClean="0"/>
            </a:br>
            <a:r>
              <a:rPr lang="en-US" dirty="0" smtClean="0"/>
              <a:t>      create  </a:t>
            </a:r>
            <a:r>
              <a:rPr lang="en-US" dirty="0" err="1" smtClean="0"/>
              <a:t>raw_to_a</a:t>
            </a:r>
            <a:r>
              <a:rPr lang="en-US" dirty="0" smtClean="0"/>
              <a:t>/</a:t>
            </a:r>
            <a:r>
              <a:rPr lang="en-US" dirty="0" err="1" smtClean="0"/>
              <a:t>Gemfile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create  </a:t>
            </a:r>
            <a:r>
              <a:rPr lang="en-US" dirty="0" err="1" smtClean="0"/>
              <a:t>raw_to_a</a:t>
            </a:r>
            <a:r>
              <a:rPr lang="en-US" dirty="0" smtClean="0"/>
              <a:t>/.</a:t>
            </a:r>
            <a:r>
              <a:rPr lang="en-US" dirty="0" err="1" smtClean="0"/>
              <a:t>gitignore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create  </a:t>
            </a:r>
            <a:r>
              <a:rPr lang="en-US" dirty="0" err="1" smtClean="0"/>
              <a:t>raw_to_a</a:t>
            </a:r>
            <a:r>
              <a:rPr lang="en-US" dirty="0" smtClean="0"/>
              <a:t>/lib/</a:t>
            </a:r>
            <a:r>
              <a:rPr lang="en-US" dirty="0" err="1" smtClean="0"/>
              <a:t>raw_to_a.rb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/>
              <a:t>More files made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</a:t>
            </a:r>
            <a:r>
              <a:rPr lang="en-US" dirty="0" smtClean="0"/>
              <a:t>create  </a:t>
            </a:r>
            <a:r>
              <a:rPr lang="en-US" dirty="0" err="1" smtClean="0"/>
              <a:t>raw_to_a</a:t>
            </a:r>
            <a:r>
              <a:rPr lang="en-US" dirty="0" smtClean="0"/>
              <a:t>/.</a:t>
            </a:r>
            <a:r>
              <a:rPr lang="en-US" dirty="0" err="1" smtClean="0"/>
              <a:t>travis.yml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Initializing </a:t>
            </a:r>
            <a:r>
              <a:rPr lang="en-US" dirty="0" err="1" smtClean="0"/>
              <a:t>git</a:t>
            </a:r>
            <a:r>
              <a:rPr lang="en-US" dirty="0" smtClean="0"/>
              <a:t> repo in /directory/</a:t>
            </a:r>
            <a:r>
              <a:rPr lang="en-US" dirty="0" err="1" smtClean="0"/>
              <a:t>i</a:t>
            </a:r>
            <a:r>
              <a:rPr lang="en-US" dirty="0" smtClean="0"/>
              <a:t>/am/in/</a:t>
            </a:r>
            <a:r>
              <a:rPr lang="en-US" dirty="0" err="1" smtClean="0"/>
              <a:t>raw_to_a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2249913"/>
            <a:ext cx="2178908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Gem Dependencies (</a:t>
            </a:r>
            <a:r>
              <a:rPr lang="en-US" dirty="0" err="1" smtClean="0"/>
              <a:t>raw_to_a.gemspec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Gem::</a:t>
            </a:r>
            <a:r>
              <a:rPr lang="en-US" dirty="0" err="1" smtClean="0"/>
              <a:t>Specification.new</a:t>
            </a:r>
            <a:r>
              <a:rPr lang="en-US" dirty="0" smtClean="0"/>
              <a:t> do |spec|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	</a:t>
            </a:r>
            <a:r>
              <a:rPr lang="mr-IN" dirty="0" smtClean="0"/>
              <a:t>…</a:t>
            </a:r>
            <a:r>
              <a:rPr lang="en-US" dirty="0" smtClean="0"/>
              <a:t> Rest of </a:t>
            </a:r>
            <a:r>
              <a:rPr lang="en-US" dirty="0" err="1" smtClean="0"/>
              <a:t>gemspec</a:t>
            </a:r>
            <a:r>
              <a:rPr lang="en-US" dirty="0" smtClean="0"/>
              <a:t> file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	</a:t>
            </a:r>
            <a:r>
              <a:rPr lang="en-US" dirty="0" err="1" smtClean="0"/>
              <a:t>spec.add_dependency</a:t>
            </a:r>
            <a:r>
              <a:rPr lang="en-US" dirty="0" smtClean="0"/>
              <a:t> "</a:t>
            </a:r>
            <a:r>
              <a:rPr lang="en-US" dirty="0" err="1" smtClean="0"/>
              <a:t>activerecord</a:t>
            </a:r>
            <a:r>
              <a:rPr lang="en-US" dirty="0" smtClean="0"/>
              <a:t>", "&gt;= 4.2.0"  	</a:t>
            </a:r>
            <a:r>
              <a:rPr lang="en-US" dirty="0" err="1" smtClean="0"/>
              <a:t>spec.add_development_dependency</a:t>
            </a:r>
            <a:r>
              <a:rPr lang="en-US" dirty="0" smtClean="0"/>
              <a:t> '</a:t>
            </a:r>
            <a:r>
              <a:rPr lang="en-US" dirty="0" err="1" smtClean="0"/>
              <a:t>pg</a:t>
            </a:r>
            <a:r>
              <a:rPr lang="en-US" dirty="0" smtClean="0"/>
              <a:t>'  	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	</a:t>
            </a:r>
            <a:r>
              <a:rPr lang="mr-IN" dirty="0" smtClean="0"/>
              <a:t>…</a:t>
            </a:r>
            <a:r>
              <a:rPr lang="en-US" dirty="0" smtClean="0"/>
              <a:t> Rest of </a:t>
            </a:r>
            <a:r>
              <a:rPr lang="en-US" dirty="0" err="1" smtClean="0"/>
              <a:t>gemspec</a:t>
            </a:r>
            <a:r>
              <a:rPr lang="en-US" dirty="0" smtClean="0"/>
              <a:t> file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26678" y="5489223"/>
            <a:ext cx="4822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mr-IN" sz="2800" dirty="0" smtClean="0"/>
              <a:t>…</a:t>
            </a:r>
            <a:r>
              <a:rPr lang="en-US" sz="2800" dirty="0" smtClean="0"/>
              <a:t>. </a:t>
            </a:r>
            <a:r>
              <a:rPr lang="en-US" sz="2800" dirty="0"/>
              <a:t>a</a:t>
            </a:r>
            <a:r>
              <a:rPr lang="en-US" sz="2800" dirty="0" smtClean="0"/>
              <a:t>nd then run </a:t>
            </a:r>
            <a:r>
              <a:rPr lang="mr-IN" sz="2800" dirty="0" smtClean="0"/>
              <a:t>"</a:t>
            </a:r>
            <a:r>
              <a:rPr lang="en-US" sz="2800" dirty="0" smtClean="0"/>
              <a:t>bundle</a:t>
            </a:r>
            <a:r>
              <a:rPr lang="mr-IN" sz="2800" dirty="0" smtClean="0"/>
              <a:t>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22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the Gem Code (lib/</a:t>
            </a:r>
            <a:r>
              <a:rPr lang="en-US" dirty="0" err="1" smtClean="0"/>
              <a:t>raw_to_a.rb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 '</a:t>
            </a:r>
            <a:r>
              <a:rPr lang="en-US" dirty="0" err="1" smtClean="0"/>
              <a:t>raw_to_a</a:t>
            </a:r>
            <a:r>
              <a:rPr lang="en-US" dirty="0" smtClean="0"/>
              <a:t>/version'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 '</a:t>
            </a:r>
            <a:r>
              <a:rPr lang="en-US" dirty="0" err="1" smtClean="0"/>
              <a:t>active_record</a:t>
            </a:r>
            <a:r>
              <a:rPr lang="en-US" dirty="0" smtClean="0"/>
              <a:t>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module </a:t>
            </a:r>
            <a:r>
              <a:rPr lang="en-US" dirty="0" err="1" smtClean="0"/>
              <a:t>RawToA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module </a:t>
            </a:r>
            <a:r>
              <a:rPr lang="en-US" dirty="0" err="1" smtClean="0"/>
              <a:t>ActiveRecord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raw_to_a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connection.execute</a:t>
            </a:r>
            <a:r>
              <a:rPr lang="en-US" dirty="0" smtClean="0"/>
              <a:t>(</a:t>
            </a:r>
            <a:r>
              <a:rPr lang="en-US" dirty="0" err="1" smtClean="0"/>
              <a:t>self.all.to_sql</a:t>
            </a:r>
            <a:r>
              <a:rPr lang="en-US" dirty="0" smtClean="0"/>
              <a:t>).</a:t>
            </a:r>
            <a:r>
              <a:rPr lang="en-US" dirty="0" err="1" smtClean="0"/>
              <a:t>to_a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end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</a:t>
            </a:r>
            <a:r>
              <a:rPr lang="en-US" dirty="0" smtClean="0"/>
              <a:t>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ActiveRecord</a:t>
            </a:r>
            <a:r>
              <a:rPr lang="en-US" dirty="0" smtClean="0"/>
              <a:t>::</a:t>
            </a:r>
            <a:r>
              <a:rPr lang="en-US" dirty="0" err="1" smtClean="0"/>
              <a:t>Base.extend</a:t>
            </a:r>
            <a:r>
              <a:rPr lang="en-US" dirty="0" smtClean="0"/>
              <a:t>(</a:t>
            </a:r>
            <a:r>
              <a:rPr lang="en-US" dirty="0" err="1" smtClean="0"/>
              <a:t>RawToA</a:t>
            </a:r>
            <a:r>
              <a:rPr lang="en-US" dirty="0" smtClean="0"/>
              <a:t>::</a:t>
            </a:r>
            <a:r>
              <a:rPr lang="en-US" dirty="0" err="1" smtClean="0"/>
              <a:t>ActiveRecord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9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Tests! (spec/</a:t>
            </a:r>
            <a:r>
              <a:rPr lang="en-US" dirty="0" err="1" smtClean="0"/>
              <a:t>spec_helper.rb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 "bundler/setup</a:t>
            </a:r>
            <a:r>
              <a:rPr lang="mr-IN" dirty="0" smtClean="0"/>
              <a:t>"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 "</a:t>
            </a:r>
            <a:r>
              <a:rPr lang="en-US" dirty="0" err="1" smtClean="0"/>
              <a:t>raw_to_a</a:t>
            </a:r>
            <a:r>
              <a:rPr lang="mr-IN" dirty="0" smtClean="0"/>
              <a:t>"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ActiveRecord</a:t>
            </a:r>
            <a:r>
              <a:rPr lang="en-US" dirty="0" smtClean="0"/>
              <a:t>::</a:t>
            </a:r>
            <a:r>
              <a:rPr lang="en-US" dirty="0" err="1" smtClean="0"/>
              <a:t>Base.establish_connection</a:t>
            </a:r>
            <a:r>
              <a:rPr lang="en-US" dirty="0" smtClean="0"/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adapter: '</a:t>
            </a:r>
            <a:r>
              <a:rPr lang="en-US" dirty="0" err="1" smtClean="0"/>
              <a:t>postgresql</a:t>
            </a:r>
            <a:r>
              <a:rPr lang="en-US" dirty="0" smtClean="0"/>
              <a:t>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database: '</a:t>
            </a:r>
            <a:r>
              <a:rPr lang="en-US" dirty="0" err="1" smtClean="0"/>
              <a:t>raw_to_a_test</a:t>
            </a:r>
            <a:r>
              <a:rPr lang="en-US" dirty="0" smtClean="0"/>
              <a:t>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dirty="0" err="1" smtClean="0"/>
              <a:t>min_messages</a:t>
            </a:r>
            <a:r>
              <a:rPr lang="en-US" dirty="0" smtClean="0"/>
              <a:t>: 'warning</a:t>
            </a:r>
            <a:r>
              <a:rPr lang="mr-IN" dirty="0" smtClean="0"/>
              <a:t>'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ActiveRecord</a:t>
            </a:r>
            <a:r>
              <a:rPr lang="en-US" dirty="0" smtClean="0"/>
              <a:t>::</a:t>
            </a:r>
            <a:r>
              <a:rPr lang="en-US" dirty="0" err="1" smtClean="0"/>
              <a:t>Schema.define</a:t>
            </a:r>
            <a:r>
              <a:rPr lang="en-US" dirty="0" smtClean="0"/>
              <a:t> do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self.verbose</a:t>
            </a:r>
            <a:r>
              <a:rPr lang="en-US" dirty="0" smtClean="0"/>
              <a:t> = false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create_table</a:t>
            </a:r>
            <a:r>
              <a:rPr lang="en-US" dirty="0" smtClean="0"/>
              <a:t> :users, force: true do |t|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t.string</a:t>
            </a:r>
            <a:r>
              <a:rPr lang="en-US" dirty="0" smtClean="0"/>
              <a:t> :username, null: false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t.boolean</a:t>
            </a:r>
            <a:r>
              <a:rPr lang="en-US" dirty="0" smtClean="0"/>
              <a:t> :active, null: false, default: true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t.timestamps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6026433" y="1832253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class User &lt; </a:t>
            </a:r>
            <a:r>
              <a:rPr lang="en-US" dirty="0" err="1" smtClean="0"/>
              <a:t>ActiveRecord</a:t>
            </a:r>
            <a:r>
              <a:rPr lang="en-US" dirty="0" smtClean="0"/>
              <a:t>::Base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validates :username, presence: true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</a:t>
            </a:r>
            <a:r>
              <a:rPr lang="en-US" dirty="0" smtClean="0"/>
              <a:t>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10.times.each_with_index do |</a:t>
            </a:r>
            <a:r>
              <a:rPr lang="en-US" dirty="0" err="1" smtClean="0"/>
              <a:t>i</a:t>
            </a:r>
            <a:r>
              <a:rPr lang="en-US" dirty="0" smtClean="0"/>
              <a:t>|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User.create</a:t>
            </a:r>
            <a:r>
              <a:rPr lang="en-US" dirty="0" smtClean="0"/>
              <a:t>!(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username: "user#{</a:t>
            </a:r>
            <a:r>
              <a:rPr lang="en-US" dirty="0" err="1" smtClean="0"/>
              <a:t>i</a:t>
            </a:r>
            <a:r>
              <a:rPr lang="en-US" dirty="0" smtClean="0"/>
              <a:t>}",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active: </a:t>
            </a:r>
            <a:r>
              <a:rPr lang="en-US" dirty="0" err="1" smtClean="0"/>
              <a:t>i</a:t>
            </a:r>
            <a:r>
              <a:rPr lang="en-US" dirty="0" smtClean="0"/>
              <a:t> % 2 == 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</a:t>
            </a:r>
            <a:r>
              <a:rPr lang="en-US" dirty="0" smtClean="0"/>
              <a:t>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RSpec.configure</a:t>
            </a:r>
            <a:r>
              <a:rPr lang="en-US" dirty="0" smtClean="0"/>
              <a:t> do |</a:t>
            </a:r>
            <a:r>
              <a:rPr lang="en-US" dirty="0" err="1" smtClean="0"/>
              <a:t>config</a:t>
            </a:r>
            <a:r>
              <a:rPr lang="en-US" dirty="0" smtClean="0"/>
              <a:t>|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... More </a:t>
            </a:r>
            <a:r>
              <a:rPr lang="en-US" dirty="0" err="1" smtClean="0"/>
              <a:t>config</a:t>
            </a:r>
            <a:r>
              <a:rPr lang="en-US" dirty="0" smtClean="0"/>
              <a:t> switches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Tests! (spec/</a:t>
            </a:r>
            <a:r>
              <a:rPr lang="en-US" dirty="0" err="1" smtClean="0"/>
              <a:t>raw_to_a.spec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 "</a:t>
            </a:r>
            <a:r>
              <a:rPr lang="en-US" dirty="0" err="1" smtClean="0"/>
              <a:t>spec_helper</a:t>
            </a:r>
            <a:r>
              <a:rPr lang="mr-IN" dirty="0" smtClean="0"/>
              <a:t>"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RSpec.shared_examples</a:t>
            </a:r>
            <a:r>
              <a:rPr lang="en-US" dirty="0" smtClean="0"/>
              <a:t> "#</a:t>
            </a:r>
            <a:r>
              <a:rPr lang="en-US" dirty="0" err="1" smtClean="0"/>
              <a:t>raw_to_a</a:t>
            </a:r>
            <a:r>
              <a:rPr lang="en-US" dirty="0" smtClean="0"/>
              <a:t>" do |query|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let(:subject) { </a:t>
            </a:r>
            <a:r>
              <a:rPr lang="en-US" dirty="0" err="1" smtClean="0"/>
              <a:t>query.raw_to_a</a:t>
            </a:r>
            <a:r>
              <a:rPr lang="en-US" dirty="0" smtClean="0"/>
              <a:t>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let(:attributes) { </a:t>
            </a:r>
            <a:r>
              <a:rPr lang="mr-IN" dirty="0" smtClean="0"/>
              <a:t>…</a:t>
            </a:r>
            <a:r>
              <a:rPr lang="en-US" dirty="0" smtClean="0"/>
              <a:t> Snip </a:t>
            </a:r>
            <a:r>
              <a:rPr lang="mr-IN" dirty="0" smtClean="0"/>
              <a:t>…</a:t>
            </a:r>
            <a:r>
              <a:rPr lang="en-US" dirty="0" smtClean="0"/>
              <a:t>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it "is an array of hashes"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expect(subject).to </a:t>
            </a:r>
            <a:r>
              <a:rPr lang="en-US" dirty="0" err="1" smtClean="0"/>
              <a:t>be_an</a:t>
            </a:r>
            <a:r>
              <a:rPr lang="en-US" dirty="0" smtClean="0"/>
              <a:t>(Array)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subject.each</a:t>
            </a:r>
            <a:r>
              <a:rPr lang="en-US" dirty="0" smtClean="0"/>
              <a:t> do |row|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    expect(row).to </a:t>
            </a:r>
            <a:r>
              <a:rPr lang="en-US" dirty="0" err="1" smtClean="0"/>
              <a:t>be_a</a:t>
            </a:r>
            <a:r>
              <a:rPr lang="en-US" dirty="0" smtClean="0"/>
              <a:t>(Hash)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mr-IN" dirty="0" smtClean="0"/>
              <a:t>…</a:t>
            </a:r>
            <a:r>
              <a:rPr lang="en-US" dirty="0" smtClean="0"/>
              <a:t> Snip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it "has same number of elements as the query"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expect(</a:t>
            </a:r>
            <a:r>
              <a:rPr lang="en-US" dirty="0" err="1" smtClean="0"/>
              <a:t>subject.size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(</a:t>
            </a:r>
            <a:r>
              <a:rPr lang="en-US" dirty="0" err="1" smtClean="0"/>
              <a:t>query.all.size</a:t>
            </a:r>
            <a:r>
              <a:rPr lang="en-US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019800" y="1832250"/>
            <a:ext cx="6172199" cy="4351338"/>
          </a:xfrm>
        </p:spPr>
        <p:txBody>
          <a:bodyPr>
            <a:normAutofit fontScale="6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RSpec.describe</a:t>
            </a:r>
            <a:r>
              <a:rPr lang="en-US" dirty="0" smtClean="0"/>
              <a:t> </a:t>
            </a:r>
            <a:r>
              <a:rPr lang="en-US" dirty="0" err="1" smtClean="0"/>
              <a:t>RawToA</a:t>
            </a:r>
            <a:r>
              <a:rPr lang="en-US" dirty="0" smtClean="0"/>
              <a:t>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Snip 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context "with a model class"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include_examples</a:t>
            </a:r>
            <a:r>
              <a:rPr lang="en-US" dirty="0" smtClean="0"/>
              <a:t> "#</a:t>
            </a:r>
            <a:r>
              <a:rPr lang="en-US" dirty="0" err="1" smtClean="0"/>
              <a:t>raw_to_a</a:t>
            </a:r>
            <a:r>
              <a:rPr lang="en-US" dirty="0" smtClean="0"/>
              <a:t>", User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context "with an </a:t>
            </a:r>
            <a:r>
              <a:rPr lang="en-US" dirty="0" err="1" smtClean="0"/>
              <a:t>ActiveRelation</a:t>
            </a:r>
            <a:r>
              <a:rPr lang="en-US" dirty="0" smtClean="0"/>
              <a:t>"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include_examples</a:t>
            </a:r>
            <a:r>
              <a:rPr lang="en-US" dirty="0" smtClean="0"/>
              <a:t> "#</a:t>
            </a:r>
            <a:r>
              <a:rPr lang="en-US" dirty="0" err="1" smtClean="0"/>
              <a:t>raw_to_a</a:t>
            </a:r>
            <a:r>
              <a:rPr lang="en-US" dirty="0" smtClean="0"/>
              <a:t>", </a:t>
            </a:r>
            <a:r>
              <a:rPr lang="en-US" dirty="0" err="1" smtClean="0"/>
              <a:t>User.where</a:t>
            </a:r>
            <a:r>
              <a:rPr lang="en-US" dirty="0" smtClean="0"/>
              <a:t>(active: true)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context "when selecting specific columns"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include_examples</a:t>
            </a:r>
            <a:r>
              <a:rPr lang="en-US" dirty="0" smtClean="0"/>
              <a:t> "#</a:t>
            </a:r>
            <a:r>
              <a:rPr lang="en-US" dirty="0" err="1" smtClean="0"/>
              <a:t>raw_to_a</a:t>
            </a:r>
            <a:r>
              <a:rPr lang="en-US" dirty="0" smtClean="0"/>
              <a:t>", </a:t>
            </a:r>
            <a:r>
              <a:rPr lang="en-US" dirty="0" err="1" smtClean="0"/>
              <a:t>User.select</a:t>
            </a:r>
            <a:r>
              <a:rPr lang="en-US" dirty="0" smtClean="0"/>
              <a:t>(:username)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context "when limiting the number of rows" do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include_examples</a:t>
            </a:r>
            <a:r>
              <a:rPr lang="en-US" dirty="0" smtClean="0"/>
              <a:t> "#</a:t>
            </a:r>
            <a:r>
              <a:rPr lang="en-US" dirty="0" err="1" smtClean="0"/>
              <a:t>raw_to_a</a:t>
            </a:r>
            <a:r>
              <a:rPr lang="en-US" dirty="0" smtClean="0"/>
              <a:t>", </a:t>
            </a:r>
            <a:r>
              <a:rPr lang="en-US" dirty="0" err="1" smtClean="0"/>
              <a:t>User.limit</a:t>
            </a:r>
            <a:r>
              <a:rPr lang="en-US" dirty="0" smtClean="0"/>
              <a:t>(3)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 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4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1425</Words>
  <Application>Microsoft Macintosh PowerPoint</Application>
  <PresentationFormat>Widescreen</PresentationFormat>
  <Paragraphs>321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Mangal</vt:lpstr>
      <vt:lpstr>Arial</vt:lpstr>
      <vt:lpstr>Office Theme</vt:lpstr>
      <vt:lpstr>Testing a Ruby gem against different databases and different versions of Rails</vt:lpstr>
      <vt:lpstr>About Me…</vt:lpstr>
      <vt:lpstr>Couple Notes</vt:lpstr>
      <vt:lpstr>Let's Build a Gem…</vt:lpstr>
      <vt:lpstr>Create the Gem</vt:lpstr>
      <vt:lpstr>Set Gem Dependencies (raw_to_a.gemspec)</vt:lpstr>
      <vt:lpstr>Write the Gem Code (lib/raw_to_a.rb)</vt:lpstr>
      <vt:lpstr>Write Tests! (spec/spec_helper.rb)</vt:lpstr>
      <vt:lpstr>Write Tests! (spec/raw_to_a.spec)</vt:lpstr>
      <vt:lpstr>Run Tests (rake spec)</vt:lpstr>
      <vt:lpstr>Set up Travis (.travis.yml)</vt:lpstr>
      <vt:lpstr>Commit, Push Up to GitHub…</vt:lpstr>
      <vt:lpstr>Build Gem, Push to RubyGems.org</vt:lpstr>
      <vt:lpstr>PowerPoint Presentation</vt:lpstr>
      <vt:lpstr>PowerPoint Presentation</vt:lpstr>
      <vt:lpstr>But…. the tests passed….</vt:lpstr>
      <vt:lpstr>The Road to Reproduction (Setup)</vt:lpstr>
      <vt:lpstr>The Road to Reproduction  (raw_to_a.gemspec)</vt:lpstr>
      <vt:lpstr>The Road to Reproduction  (spec_helper.rb)</vt:lpstr>
      <vt:lpstr>The Road to Reproduction  (rake spec)</vt:lpstr>
      <vt:lpstr>Implement a fix…</vt:lpstr>
      <vt:lpstr>Tests work?</vt:lpstr>
      <vt:lpstr>Not done yet!</vt:lpstr>
      <vt:lpstr>How Do We Swap out Gems?</vt:lpstr>
      <vt:lpstr>What Does a Gem's Gemfile Look Like?</vt:lpstr>
      <vt:lpstr>How do we get bundler to load only the gems we want?</vt:lpstr>
      <vt:lpstr>Let's make the Gemfile "smarter"</vt:lpstr>
      <vt:lpstr>Let's make the spec helper "smarter"</vt:lpstr>
      <vt:lpstr>How to run our tests locally</vt:lpstr>
      <vt:lpstr>How to run our tests locally</vt:lpstr>
      <vt:lpstr>Can we get CI to run all the things? (.travis.yml)</vt:lpstr>
      <vt:lpstr>Can we get CI to run all the things? (.travis.yml)</vt:lpstr>
      <vt:lpstr>Finish it up…</vt:lpstr>
      <vt:lpstr>Alternative Options</vt:lpstr>
      <vt:lpstr>The End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Drake</dc:creator>
  <cp:lastModifiedBy>Tony Drake</cp:lastModifiedBy>
  <cp:revision>53</cp:revision>
  <dcterms:created xsi:type="dcterms:W3CDTF">2017-06-03T20:21:24Z</dcterms:created>
  <dcterms:modified xsi:type="dcterms:W3CDTF">2017-06-14T21:52:07Z</dcterms:modified>
</cp:coreProperties>
</file>